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2" r:id="rId4"/>
    <p:sldId id="292" r:id="rId5"/>
    <p:sldId id="303" r:id="rId6"/>
    <p:sldId id="301" r:id="rId7"/>
    <p:sldId id="257" r:id="rId8"/>
    <p:sldId id="261" r:id="rId9"/>
    <p:sldId id="274" r:id="rId10"/>
    <p:sldId id="298" r:id="rId11"/>
    <p:sldId id="258" r:id="rId12"/>
    <p:sldId id="259" r:id="rId13"/>
    <p:sldId id="278" r:id="rId14"/>
    <p:sldId id="299" r:id="rId15"/>
    <p:sldId id="300" r:id="rId16"/>
    <p:sldId id="262" r:id="rId17"/>
    <p:sldId id="272" r:id="rId18"/>
    <p:sldId id="263" r:id="rId19"/>
    <p:sldId id="264" r:id="rId20"/>
    <p:sldId id="265" r:id="rId21"/>
    <p:sldId id="266" r:id="rId22"/>
    <p:sldId id="267" r:id="rId23"/>
    <p:sldId id="268" r:id="rId24"/>
    <p:sldId id="279" r:id="rId25"/>
    <p:sldId id="270" r:id="rId26"/>
    <p:sldId id="293" r:id="rId27"/>
    <p:sldId id="294" r:id="rId28"/>
    <p:sldId id="277" r:id="rId29"/>
    <p:sldId id="276" r:id="rId30"/>
    <p:sldId id="275" r:id="rId31"/>
    <p:sldId id="269" r:id="rId32"/>
    <p:sldId id="280" r:id="rId33"/>
    <p:sldId id="281" r:id="rId34"/>
    <p:sldId id="282" r:id="rId35"/>
    <p:sldId id="283" r:id="rId36"/>
    <p:sldId id="286" r:id="rId37"/>
    <p:sldId id="291" r:id="rId38"/>
    <p:sldId id="273" r:id="rId39"/>
    <p:sldId id="290" r:id="rId40"/>
    <p:sldId id="284" r:id="rId41"/>
    <p:sldId id="287" r:id="rId42"/>
    <p:sldId id="288" r:id="rId43"/>
    <p:sldId id="285" r:id="rId44"/>
    <p:sldId id="296" r:id="rId45"/>
    <p:sldId id="297" r:id="rId46"/>
    <p:sldId id="289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74" autoAdjust="0"/>
  </p:normalViewPr>
  <p:slideViewPr>
    <p:cSldViewPr snapToGrid="0">
      <p:cViewPr varScale="1">
        <p:scale>
          <a:sx n="84" d="100"/>
          <a:sy n="84" d="100"/>
        </p:scale>
        <p:origin x="667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8.xml"/><Relationship Id="rId7" Type="http://schemas.openxmlformats.org/officeDocument/2006/relationships/image" Target="../media/image4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45.xml"/><Relationship Id="rId10" Type="http://schemas.openxmlformats.org/officeDocument/2006/relationships/image" Target="../media/image17.png"/><Relationship Id="rId4" Type="http://schemas.openxmlformats.org/officeDocument/2006/relationships/tags" Target="../tags/tag44.xml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17.png"/><Relationship Id="rId18" Type="http://schemas.openxmlformats.org/officeDocument/2006/relationships/image" Target="../media/image5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tags" Target="../tags/tag47.xml"/><Relationship Id="rId16" Type="http://schemas.openxmlformats.org/officeDocument/2006/relationships/image" Target="../media/image57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15" Type="http://schemas.openxmlformats.org/officeDocument/2006/relationships/image" Target="../media/image56.png"/><Relationship Id="rId10" Type="http://schemas.openxmlformats.org/officeDocument/2006/relationships/tags" Target="../tags/tag55.xml"/><Relationship Id="rId19" Type="http://schemas.openxmlformats.org/officeDocument/2006/relationships/image" Target="../media/image60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6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1.xml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8.png"/><Relationship Id="rId5" Type="http://schemas.openxmlformats.org/officeDocument/2006/relationships/tags" Target="../tags/tag63.xml"/><Relationship Id="rId10" Type="http://schemas.openxmlformats.org/officeDocument/2006/relationships/image" Target="../media/image67.png"/><Relationship Id="rId4" Type="http://schemas.openxmlformats.org/officeDocument/2006/relationships/tags" Target="../tags/tag62.xml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3.png"/><Relationship Id="rId3" Type="http://schemas.openxmlformats.org/officeDocument/2006/relationships/tags" Target="../tags/tag66.xml"/><Relationship Id="rId21" Type="http://schemas.openxmlformats.org/officeDocument/2006/relationships/image" Target="../media/image76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image" Target="../media/image72.png"/><Relationship Id="rId2" Type="http://schemas.openxmlformats.org/officeDocument/2006/relationships/tags" Target="../tags/tag65.xml"/><Relationship Id="rId16" Type="http://schemas.openxmlformats.org/officeDocument/2006/relationships/image" Target="../media/image64.jpeg"/><Relationship Id="rId20" Type="http://schemas.openxmlformats.org/officeDocument/2006/relationships/image" Target="../media/image75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tags" Target="../tags/tag73.xml"/><Relationship Id="rId19" Type="http://schemas.openxmlformats.org/officeDocument/2006/relationships/image" Target="../media/image74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70.png"/><Relationship Id="rId2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8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83.xml"/><Relationship Id="rId7" Type="http://schemas.openxmlformats.org/officeDocument/2006/relationships/image" Target="../media/image87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2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9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0.png"/><Relationship Id="rId5" Type="http://schemas.openxmlformats.org/officeDocument/2006/relationships/tags" Target="../tags/tag89.xml"/><Relationship Id="rId10" Type="http://schemas.openxmlformats.org/officeDocument/2006/relationships/image" Target="../media/image64.jpeg"/><Relationship Id="rId4" Type="http://schemas.openxmlformats.org/officeDocument/2006/relationships/tags" Target="../tags/tag88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94.xml"/><Relationship Id="rId7" Type="http://schemas.openxmlformats.org/officeDocument/2006/relationships/image" Target="../media/image17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6.png"/><Relationship Id="rId5" Type="http://schemas.openxmlformats.org/officeDocument/2006/relationships/tags" Target="../tags/tag96.xml"/><Relationship Id="rId10" Type="http://schemas.openxmlformats.org/officeDocument/2006/relationships/image" Target="../media/image95.png"/><Relationship Id="rId4" Type="http://schemas.openxmlformats.org/officeDocument/2006/relationships/tags" Target="../tags/tag95.xml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40.png"/><Relationship Id="rId26" Type="http://schemas.openxmlformats.org/officeDocument/2006/relationships/image" Target="../media/image112.png"/><Relationship Id="rId3" Type="http://schemas.openxmlformats.org/officeDocument/2006/relationships/tags" Target="../tags/tag102.xml"/><Relationship Id="rId21" Type="http://schemas.openxmlformats.org/officeDocument/2006/relationships/image" Target="../media/image107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101.jpeg"/><Relationship Id="rId25" Type="http://schemas.openxmlformats.org/officeDocument/2006/relationships/image" Target="../media/image111.png"/><Relationship Id="rId2" Type="http://schemas.openxmlformats.org/officeDocument/2006/relationships/tags" Target="../tags/tag101.xml"/><Relationship Id="rId16" Type="http://schemas.openxmlformats.org/officeDocument/2006/relationships/image" Target="../media/image104.wmf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110.png"/><Relationship Id="rId5" Type="http://schemas.openxmlformats.org/officeDocument/2006/relationships/tags" Target="../tags/tag104.xml"/><Relationship Id="rId15" Type="http://schemas.openxmlformats.org/officeDocument/2006/relationships/image" Target="../media/image98.wmf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tags" Target="../tags/tag109.xml"/><Relationship Id="rId19" Type="http://schemas.openxmlformats.org/officeDocument/2006/relationships/image" Target="../media/image105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tags" Target="../tags/tag115.xml"/><Relationship Id="rId7" Type="http://schemas.openxmlformats.org/officeDocument/2006/relationships/image" Target="../media/image104.wmf"/><Relationship Id="rId12" Type="http://schemas.openxmlformats.org/officeDocument/2006/relationships/image" Target="../media/image111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98.wmf"/><Relationship Id="rId11" Type="http://schemas.openxmlformats.org/officeDocument/2006/relationships/image" Target="../media/image10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6.png"/><Relationship Id="rId4" Type="http://schemas.openxmlformats.org/officeDocument/2006/relationships/tags" Target="../tags/tag116.xml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0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19.png"/><Relationship Id="rId5" Type="http://schemas.openxmlformats.org/officeDocument/2006/relationships/image" Target="../media/image118.wmf"/><Relationship Id="rId4" Type="http://schemas.openxmlformats.org/officeDocument/2006/relationships/image" Target="../media/image11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image" Target="../media/image125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123.png"/><Relationship Id="rId5" Type="http://schemas.openxmlformats.org/officeDocument/2006/relationships/tags" Target="../tags/tag123.xml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tags" Target="../tags/tag122.xml"/><Relationship Id="rId9" Type="http://schemas.openxmlformats.org/officeDocument/2006/relationships/image" Target="../media/image118.wmf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27.xml"/><Relationship Id="rId7" Type="http://schemas.openxmlformats.org/officeDocument/2006/relationships/image" Target="../media/image130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29.png"/><Relationship Id="rId5" Type="http://schemas.openxmlformats.org/officeDocument/2006/relationships/image" Target="../media/image128.emf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30.xml"/><Relationship Id="rId7" Type="http://schemas.openxmlformats.org/officeDocument/2006/relationships/image" Target="../media/image135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34.png"/><Relationship Id="rId5" Type="http://schemas.openxmlformats.org/officeDocument/2006/relationships/image" Target="../media/image133.JP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6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135.png"/><Relationship Id="rId5" Type="http://schemas.openxmlformats.org/officeDocument/2006/relationships/tags" Target="../tags/tag136.xml"/><Relationship Id="rId10" Type="http://schemas.openxmlformats.org/officeDocument/2006/relationships/image" Target="../media/image137.png"/><Relationship Id="rId4" Type="http://schemas.openxmlformats.org/officeDocument/2006/relationships/tags" Target="../tags/tag135.xml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tags" Target="../tags/tag140.xml"/><Relationship Id="rId21" Type="http://schemas.openxmlformats.org/officeDocument/2006/relationships/image" Target="../media/image149.png"/><Relationship Id="rId7" Type="http://schemas.openxmlformats.org/officeDocument/2006/relationships/tags" Target="../tags/tag144.xml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tags" Target="../tags/tag139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42.xml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tags" Target="../tags/tag147.xml"/><Relationship Id="rId19" Type="http://schemas.openxmlformats.org/officeDocument/2006/relationships/image" Target="../media/image147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55.png"/><Relationship Id="rId18" Type="http://schemas.openxmlformats.org/officeDocument/2006/relationships/image" Target="../media/image143.png"/><Relationship Id="rId3" Type="http://schemas.openxmlformats.org/officeDocument/2006/relationships/tags" Target="../tags/tag151.xml"/><Relationship Id="rId21" Type="http://schemas.openxmlformats.org/officeDocument/2006/relationships/image" Target="../media/image159.png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2.png"/><Relationship Id="rId2" Type="http://schemas.openxmlformats.org/officeDocument/2006/relationships/tags" Target="../tags/tag150.xml"/><Relationship Id="rId16" Type="http://schemas.openxmlformats.org/officeDocument/2006/relationships/image" Target="../media/image141.png"/><Relationship Id="rId20" Type="http://schemas.openxmlformats.org/officeDocument/2006/relationships/image" Target="../media/image158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40.png"/><Relationship Id="rId10" Type="http://schemas.openxmlformats.org/officeDocument/2006/relationships/tags" Target="../tags/tag158.xml"/><Relationship Id="rId19" Type="http://schemas.openxmlformats.org/officeDocument/2006/relationships/image" Target="../media/image157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56.png"/><Relationship Id="rId22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" Type="http://schemas.openxmlformats.org/officeDocument/2006/relationships/tags" Target="../tags/tag162.xml"/><Relationship Id="rId21" Type="http://schemas.openxmlformats.org/officeDocument/2006/relationships/image" Target="../media/image164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image" Target="../media/image143.png"/><Relationship Id="rId25" Type="http://schemas.openxmlformats.org/officeDocument/2006/relationships/image" Target="../media/image168.png"/><Relationship Id="rId2" Type="http://schemas.openxmlformats.org/officeDocument/2006/relationships/tags" Target="../tags/tag161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3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67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10" Type="http://schemas.openxmlformats.org/officeDocument/2006/relationships/tags" Target="../tags/tag169.xml"/><Relationship Id="rId19" Type="http://schemas.openxmlformats.org/officeDocument/2006/relationships/image" Target="../media/image162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4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173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172.png"/><Relationship Id="rId5" Type="http://schemas.openxmlformats.org/officeDocument/2006/relationships/tags" Target="../tags/tag179.xml"/><Relationship Id="rId15" Type="http://schemas.openxmlformats.org/officeDocument/2006/relationships/image" Target="../media/image176.png"/><Relationship Id="rId10" Type="http://schemas.openxmlformats.org/officeDocument/2006/relationships/image" Target="../media/image168.png"/><Relationship Id="rId4" Type="http://schemas.openxmlformats.org/officeDocument/2006/relationships/tags" Target="../tags/tag178.xml"/><Relationship Id="rId9" Type="http://schemas.openxmlformats.org/officeDocument/2006/relationships/image" Target="../media/image167.png"/><Relationship Id="rId1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tags" Target="../tags/tag184.xml"/><Relationship Id="rId7" Type="http://schemas.openxmlformats.org/officeDocument/2006/relationships/image" Target="../media/image168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4" Type="http://schemas.openxmlformats.org/officeDocument/2006/relationships/tags" Target="../tags/tag185.xml"/><Relationship Id="rId9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tags" Target="../tags/tag188.xml"/><Relationship Id="rId7" Type="http://schemas.openxmlformats.org/officeDocument/2006/relationships/image" Target="../media/image183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191.xml"/><Relationship Id="rId7" Type="http://schemas.openxmlformats.org/officeDocument/2006/relationships/image" Target="../media/image186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185.png"/><Relationship Id="rId5" Type="http://schemas.openxmlformats.org/officeDocument/2006/relationships/image" Target="../media/image181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1.png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image" Target="../media/image190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167.png"/><Relationship Id="rId5" Type="http://schemas.openxmlformats.org/officeDocument/2006/relationships/tags" Target="../tags/tag196.xml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tags" Target="../tags/tag195.xml"/><Relationship Id="rId9" Type="http://schemas.openxmlformats.org/officeDocument/2006/relationships/image" Target="../media/image188.png"/><Relationship Id="rId14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201.xml"/><Relationship Id="rId7" Type="http://schemas.openxmlformats.org/officeDocument/2006/relationships/image" Target="../media/image19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4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7.png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197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94.png"/><Relationship Id="rId5" Type="http://schemas.openxmlformats.org/officeDocument/2006/relationships/tags" Target="../tags/tag207.xml"/><Relationship Id="rId10" Type="http://schemas.openxmlformats.org/officeDocument/2006/relationships/image" Target="../media/image196.png"/><Relationship Id="rId4" Type="http://schemas.openxmlformats.org/officeDocument/2006/relationships/tags" Target="../tags/tag206.xml"/><Relationship Id="rId9" Type="http://schemas.openxmlformats.org/officeDocument/2006/relationships/image" Target="../media/image195.png"/><Relationship Id="rId1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tags" Target="../tags/tag212.xml"/><Relationship Id="rId7" Type="http://schemas.openxmlformats.org/officeDocument/2006/relationships/image" Target="../media/image16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9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Relationship Id="rId9" Type="http://schemas.openxmlformats.org/officeDocument/2006/relationships/image" Target="../media/image2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5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27.xml"/><Relationship Id="rId21" Type="http://schemas.openxmlformats.org/officeDocument/2006/relationships/image" Target="../media/image41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7.png"/><Relationship Id="rId2" Type="http://schemas.openxmlformats.org/officeDocument/2006/relationships/tags" Target="../tags/tag2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tags" Target="../tags/tag34.xml"/><Relationship Id="rId19" Type="http://schemas.openxmlformats.org/officeDocument/2006/relationships/image" Target="../media/image39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8209F2-1F9E-4EFF-8082-C96A73772B3B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25781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C50FDC-8E66-40C5-ABD6-8E6FA02799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98" y="4703788"/>
              <a:ext cx="562284" cy="25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FBD10-E1D9-4C43-A978-600423D737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3" y="4944340"/>
              <a:ext cx="1311997" cy="220952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51D35E-A586-4CE6-ABF2-CFEE2E3CD175}"/>
                </a:ext>
              </a:extLst>
            </p:cNvPr>
            <p:cNvCxnSpPr>
              <a:cxnSpLocks/>
            </p:cNvCxnSpPr>
            <p:nvPr/>
          </p:nvCxnSpPr>
          <p:spPr>
            <a:xfrm>
              <a:off x="3451770" y="2527808"/>
              <a:ext cx="0" cy="206248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F0BF7A-B653-4E0C-9BA8-9C66E5F7AABA}"/>
                </a:ext>
              </a:extLst>
            </p:cNvPr>
            <p:cNvSpPr/>
            <p:nvPr/>
          </p:nvSpPr>
          <p:spPr bwMode="auto">
            <a:xfrm>
              <a:off x="3338463" y="2354300"/>
              <a:ext cx="228043" cy="22804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C57A9D-A852-4B2C-9496-23F646C7D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1295" y="4887936"/>
              <a:ext cx="2096552" cy="11200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2DD8D-3BAF-48B8-8A2F-A0563433E280}"/>
                </a:ext>
              </a:extLst>
            </p:cNvPr>
            <p:cNvSpPr/>
            <p:nvPr/>
          </p:nvSpPr>
          <p:spPr bwMode="auto">
            <a:xfrm>
              <a:off x="3456813" y="4590288"/>
              <a:ext cx="1207008" cy="298704"/>
            </a:xfrm>
            <a:custGeom>
              <a:avLst/>
              <a:gdLst>
                <a:gd name="connsiteX0" fmla="*/ 0 w 1207008"/>
                <a:gd name="connsiteY0" fmla="*/ 0 h 298704"/>
                <a:gd name="connsiteX1" fmla="*/ 365760 w 1207008"/>
                <a:gd name="connsiteY1" fmla="*/ 201168 h 298704"/>
                <a:gd name="connsiteX2" fmla="*/ 1207008 w 1207008"/>
                <a:gd name="connsiteY2" fmla="*/ 29870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7008" h="298704">
                  <a:moveTo>
                    <a:pt x="0" y="0"/>
                  </a:moveTo>
                  <a:cubicBezTo>
                    <a:pt x="82296" y="75692"/>
                    <a:pt x="164592" y="151384"/>
                    <a:pt x="365760" y="201168"/>
                  </a:cubicBezTo>
                  <a:cubicBezTo>
                    <a:pt x="566928" y="250952"/>
                    <a:pt x="886968" y="274828"/>
                    <a:pt x="1207008" y="29870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BB05AE-CAE4-42C0-88A1-C8CAA8F9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332" y="4572228"/>
              <a:ext cx="1255776" cy="6708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E016885F-BA6A-410D-85AA-9F299CC7EA76}"/>
                </a:ext>
              </a:extLst>
            </p:cNvPr>
            <p:cNvSpPr/>
            <p:nvPr/>
          </p:nvSpPr>
          <p:spPr bwMode="auto">
            <a:xfrm>
              <a:off x="3864864" y="4376928"/>
              <a:ext cx="243840" cy="367744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7824-B4CC-4994-BCE0-63F5BD4BC9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08" y="3356788"/>
              <a:ext cx="1688381" cy="832001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27" y="4572000"/>
              <a:ext cx="0" cy="662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77104-2166-43C7-A5E2-B8BA355E75F3}"/>
              </a:ext>
            </a:extLst>
          </p:cNvPr>
          <p:cNvGrpSpPr/>
          <p:nvPr/>
        </p:nvGrpSpPr>
        <p:grpSpPr>
          <a:xfrm>
            <a:off x="3764030" y="557703"/>
            <a:ext cx="5200302" cy="5303831"/>
            <a:chOff x="3764030" y="557703"/>
            <a:chExt cx="5200302" cy="530383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3751372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8350548" y="14245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124917-1046-4EAC-BB8C-1B24079AB1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191" y="1203294"/>
              <a:ext cx="777141" cy="175238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5765560" y="557703"/>
              <a:ext cx="2707949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8471567" y="1516380"/>
              <a:ext cx="0" cy="489585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stCxn id="45" idx="0"/>
              <a:endCxn id="48" idx="0"/>
            </p:cNvCxnSpPr>
            <p:nvPr/>
          </p:nvCxnSpPr>
          <p:spPr>
            <a:xfrm flipH="1" flipV="1">
              <a:off x="5876426" y="3300582"/>
              <a:ext cx="1217943" cy="84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70950" y="330030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50631" y="338189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762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37903" y="44923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B177CA-6DA6-4FC4-982E-22A57C987A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925" y="4550085"/>
              <a:ext cx="784760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6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141EA-B0A3-4C6C-A94B-E0241A65A278}"/>
              </a:ext>
            </a:extLst>
          </p:cNvPr>
          <p:cNvGrpSpPr/>
          <p:nvPr/>
        </p:nvGrpSpPr>
        <p:grpSpPr>
          <a:xfrm>
            <a:off x="15112" y="-345384"/>
            <a:ext cx="4459826" cy="3317876"/>
            <a:chOff x="15112" y="-345384"/>
            <a:chExt cx="4459826" cy="33178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12FA7-84E2-468F-B7E6-E4C082E29C4A}"/>
                </a:ext>
              </a:extLst>
            </p:cNvPr>
            <p:cNvGrpSpPr/>
            <p:nvPr/>
          </p:nvGrpSpPr>
          <p:grpSpPr>
            <a:xfrm>
              <a:off x="15112" y="-345384"/>
              <a:ext cx="4459826" cy="3317876"/>
              <a:chOff x="15112" y="-345384"/>
              <a:chExt cx="4459826" cy="3317876"/>
            </a:xfrm>
          </p:grpSpPr>
          <p:sp>
            <p:nvSpPr>
              <p:cNvPr id="72" name="Line 6 3 1">
                <a:extLst>
                  <a:ext uri="{FF2B5EF4-FFF2-40B4-BE49-F238E27FC236}">
                    <a16:creationId xmlns:a16="http://schemas.microsoft.com/office/drawing/2014/main" id="{61A576AB-1261-4D92-ADD6-8B89F364A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51" y="376928"/>
                <a:ext cx="0" cy="1689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4" name="Rectangle 137 2 1" descr="Granite">
                <a:extLst>
                  <a:ext uri="{FF2B5EF4-FFF2-40B4-BE49-F238E27FC236}">
                    <a16:creationId xmlns:a16="http://schemas.microsoft.com/office/drawing/2014/main" id="{237B03DC-9AA9-443E-8563-3257A1D4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016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138 2 1" descr="Granite">
                <a:extLst>
                  <a:ext uri="{FF2B5EF4-FFF2-40B4-BE49-F238E27FC236}">
                    <a16:creationId xmlns:a16="http://schemas.microsoft.com/office/drawing/2014/main" id="{231DB85D-F515-4024-8364-A91B0417A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9591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39 2 1" descr="Granite">
                <a:extLst>
                  <a:ext uri="{FF2B5EF4-FFF2-40B4-BE49-F238E27FC236}">
                    <a16:creationId xmlns:a16="http://schemas.microsoft.com/office/drawing/2014/main" id="{F4F5EB3F-1F34-4C9A-93AB-9EC673AC4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576" y="1555092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41 2 1">
                <a:extLst>
                  <a:ext uri="{FF2B5EF4-FFF2-40B4-BE49-F238E27FC236}">
                    <a16:creationId xmlns:a16="http://schemas.microsoft.com/office/drawing/2014/main" id="{C26044C0-B8F3-484A-B527-F29355AC9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864" y="1512372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Freeform 142 2 1">
                <a:extLst>
                  <a:ext uri="{FF2B5EF4-FFF2-40B4-BE49-F238E27FC236}">
                    <a16:creationId xmlns:a16="http://schemas.microsoft.com/office/drawing/2014/main" id="{D7C6AFCB-2EA3-4618-BF62-AE89A843D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485" y="1503609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143 2 1" descr="Granite">
                <a:extLst>
                  <a:ext uri="{FF2B5EF4-FFF2-40B4-BE49-F238E27FC236}">
                    <a16:creationId xmlns:a16="http://schemas.microsoft.com/office/drawing/2014/main" id="{5F58533A-C5EA-4E79-B954-EA8DD380E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814" y="1903421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0" name="Arc 153 2 1">
                <a:extLst>
                  <a:ext uri="{FF2B5EF4-FFF2-40B4-BE49-F238E27FC236}">
                    <a16:creationId xmlns:a16="http://schemas.microsoft.com/office/drawing/2014/main" id="{56523376-D025-4361-B3A9-279BBA9093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7089" y="2046915"/>
                <a:ext cx="135775" cy="13582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" name="Arc 154 2 1">
                <a:extLst>
                  <a:ext uri="{FF2B5EF4-FFF2-40B4-BE49-F238E27FC236}">
                    <a16:creationId xmlns:a16="http://schemas.microsoft.com/office/drawing/2014/main" id="{CC6CCC9E-C697-4C63-AA3C-9486F661E9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3079" y="2102926"/>
                <a:ext cx="79785" cy="79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Oval 155 2 1">
                <a:extLst>
                  <a:ext uri="{FF2B5EF4-FFF2-40B4-BE49-F238E27FC236}">
                    <a16:creationId xmlns:a16="http://schemas.microsoft.com/office/drawing/2014/main" id="{79CB2C7A-F1F8-4D8F-AA9E-D6A0A764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039" y="2222175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Oval 156 2 1">
                <a:extLst>
                  <a:ext uri="{FF2B5EF4-FFF2-40B4-BE49-F238E27FC236}">
                    <a16:creationId xmlns:a16="http://schemas.microsoft.com/office/drawing/2014/main" id="{470E8049-F76E-4158-94B3-5BD4888BD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324" y="235033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Oval 157 2 1">
                <a:extLst>
                  <a:ext uri="{FF2B5EF4-FFF2-40B4-BE49-F238E27FC236}">
                    <a16:creationId xmlns:a16="http://schemas.microsoft.com/office/drawing/2014/main" id="{02249D68-6E83-450B-AC0A-3A964976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608" y="2540930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Oval 158 2 1">
                <a:extLst>
                  <a:ext uri="{FF2B5EF4-FFF2-40B4-BE49-F238E27FC236}">
                    <a16:creationId xmlns:a16="http://schemas.microsoft.com/office/drawing/2014/main" id="{FC1721E1-4859-42BA-91E8-B88ECCA68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893" y="278410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6" name="AutoShape 160 2 1">
                <a:extLst>
                  <a:ext uri="{FF2B5EF4-FFF2-40B4-BE49-F238E27FC236}">
                    <a16:creationId xmlns:a16="http://schemas.microsoft.com/office/drawing/2014/main" id="{F0BDBCF5-A83E-47CD-A431-C0A21603F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04" y="1970239"/>
                <a:ext cx="153295" cy="3505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7" name="Line 161 2 1">
                <a:extLst>
                  <a:ext uri="{FF2B5EF4-FFF2-40B4-BE49-F238E27FC236}">
                    <a16:creationId xmlns:a16="http://schemas.microsoft.com/office/drawing/2014/main" id="{274CC78E-FA38-4194-8049-D00B53CD7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8" name="Line 162 2 1">
                <a:extLst>
                  <a:ext uri="{FF2B5EF4-FFF2-40B4-BE49-F238E27FC236}">
                    <a16:creationId xmlns:a16="http://schemas.microsoft.com/office/drawing/2014/main" id="{B2DE38C3-2B98-4F3E-94AB-8C7757AD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9" name="Line 163 2 1">
                <a:extLst>
                  <a:ext uri="{FF2B5EF4-FFF2-40B4-BE49-F238E27FC236}">
                    <a16:creationId xmlns:a16="http://schemas.microsoft.com/office/drawing/2014/main" id="{A6B70AE9-DF29-424B-9CC0-F2AA7DFA1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11557" y="2002005"/>
                <a:ext cx="3285" cy="1018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Freeform 169 2 1" descr="Granite">
                <a:extLst>
                  <a:ext uri="{FF2B5EF4-FFF2-40B4-BE49-F238E27FC236}">
                    <a16:creationId xmlns:a16="http://schemas.microsoft.com/office/drawing/2014/main" id="{C3E337E8-C058-4D41-8AD3-0E201E807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591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Freeform 170 2 1" descr="Granite">
                <a:extLst>
                  <a:ext uri="{FF2B5EF4-FFF2-40B4-BE49-F238E27FC236}">
                    <a16:creationId xmlns:a16="http://schemas.microsoft.com/office/drawing/2014/main" id="{14268D71-8AF4-43DD-A76D-A022A08651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66822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" name="AutoShape 172 2 1">
                <a:extLst>
                  <a:ext uri="{FF2B5EF4-FFF2-40B4-BE49-F238E27FC236}">
                    <a16:creationId xmlns:a16="http://schemas.microsoft.com/office/drawing/2014/main" id="{05D572D5-1792-4CAD-A756-062854870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884" y="-345384"/>
                <a:ext cx="317706" cy="152257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5" name="Freeform 173 2 1" descr="Granite">
                <a:extLst>
                  <a:ext uri="{FF2B5EF4-FFF2-40B4-BE49-F238E27FC236}">
                    <a16:creationId xmlns:a16="http://schemas.microsoft.com/office/drawing/2014/main" id="{FBEBECFF-0B4A-4953-84F8-5577B1DE5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378" y="-252277"/>
                <a:ext cx="1357754" cy="170878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AutoShape 174 2 1">
                <a:extLst>
                  <a:ext uri="{FF2B5EF4-FFF2-40B4-BE49-F238E27FC236}">
                    <a16:creationId xmlns:a16="http://schemas.microsoft.com/office/drawing/2014/main" id="{5DA6538D-8854-454A-8453-41740DA0F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401124" y="257072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175 2 1">
                <a:extLst>
                  <a:ext uri="{FF2B5EF4-FFF2-40B4-BE49-F238E27FC236}">
                    <a16:creationId xmlns:a16="http://schemas.microsoft.com/office/drawing/2014/main" id="{1C41C19D-AACA-4244-9AD2-0E14B53CD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845" y="391803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176 2 1">
                <a:extLst>
                  <a:ext uri="{FF2B5EF4-FFF2-40B4-BE49-F238E27FC236}">
                    <a16:creationId xmlns:a16="http://schemas.microsoft.com/office/drawing/2014/main" id="{0EBE6898-1DDD-4DB3-BCBA-F592FFB97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1124" y="421379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7 2 1">
                <a:extLst>
                  <a:ext uri="{FF2B5EF4-FFF2-40B4-BE49-F238E27FC236}">
                    <a16:creationId xmlns:a16="http://schemas.microsoft.com/office/drawing/2014/main" id="{322BA0A8-1DF8-4621-8E3A-B45D6A906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1783" y="450954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2" name="Line 179 2 1">
                <a:extLst>
                  <a:ext uri="{FF2B5EF4-FFF2-40B4-BE49-F238E27FC236}">
                    <a16:creationId xmlns:a16="http://schemas.microsoft.com/office/drawing/2014/main" id="{5E931E3D-7471-4E23-B395-A477020FC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634117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3" name="Line 180 2 1">
                <a:extLst>
                  <a:ext uri="{FF2B5EF4-FFF2-40B4-BE49-F238E27FC236}">
                    <a16:creationId xmlns:a16="http://schemas.microsoft.com/office/drawing/2014/main" id="{A4BC43C8-6DAB-45DB-B965-AF1406BDA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553090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0" name="Arc 182 2 1">
                <a:extLst>
                  <a:ext uri="{FF2B5EF4-FFF2-40B4-BE49-F238E27FC236}">
                    <a16:creationId xmlns:a16="http://schemas.microsoft.com/office/drawing/2014/main" id="{E14753B7-CEF3-4741-9A37-8B8F0E60B19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55" y="188101"/>
                <a:ext cx="196072" cy="19599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1" name="Arc 183 2 1">
                <a:extLst>
                  <a:ext uri="{FF2B5EF4-FFF2-40B4-BE49-F238E27FC236}">
                    <a16:creationId xmlns:a16="http://schemas.microsoft.com/office/drawing/2014/main" id="{B1536CFA-69DD-4358-9B92-02F0F54C730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70" y="268940"/>
                <a:ext cx="115218" cy="11517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8" name="Line 185 2 1">
                <a:extLst>
                  <a:ext uri="{FF2B5EF4-FFF2-40B4-BE49-F238E27FC236}">
                    <a16:creationId xmlns:a16="http://schemas.microsoft.com/office/drawing/2014/main" id="{C8C83274-1D26-4704-90E2-F308DE35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193541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9" name="Line 186 2 1">
                <a:extLst>
                  <a:ext uri="{FF2B5EF4-FFF2-40B4-BE49-F238E27FC236}">
                    <a16:creationId xmlns:a16="http://schemas.microsoft.com/office/drawing/2014/main" id="{AF9DEB6D-4898-4B9B-AFA5-06B0CFBB5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274599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Rectangle 187 2 1">
                <a:extLst>
                  <a:ext uri="{FF2B5EF4-FFF2-40B4-BE49-F238E27FC236}">
                    <a16:creationId xmlns:a16="http://schemas.microsoft.com/office/drawing/2014/main" id="{6A844A3C-CED4-422E-9594-6A7BE902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496" y="202304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Freeform 188 2 1">
                <a:extLst>
                  <a:ext uri="{FF2B5EF4-FFF2-40B4-BE49-F238E27FC236}">
                    <a16:creationId xmlns:a16="http://schemas.microsoft.com/office/drawing/2014/main" id="{D43F9DA5-6EE7-4B40-BB4A-8524B312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155" y="2548597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145 2 1">
                <a:extLst>
                  <a:ext uri="{FF2B5EF4-FFF2-40B4-BE49-F238E27FC236}">
                    <a16:creationId xmlns:a16="http://schemas.microsoft.com/office/drawing/2014/main" id="{BECEED44-1F0A-485D-B9DE-1597CF33E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36346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8" name="Line 146 2 1">
                <a:extLst>
                  <a:ext uri="{FF2B5EF4-FFF2-40B4-BE49-F238E27FC236}">
                    <a16:creationId xmlns:a16="http://schemas.microsoft.com/office/drawing/2014/main" id="{B7726A5D-2A9E-42A2-9DA9-362B3611C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53872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3" name="Group 147">
                <a:extLst>
                  <a:ext uri="{FF2B5EF4-FFF2-40B4-BE49-F238E27FC236}">
                    <a16:creationId xmlns:a16="http://schemas.microsoft.com/office/drawing/2014/main" id="{D729CE30-1A17-4D9D-8FE6-6AEA09B1F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5543" y="2359081"/>
                <a:ext cx="424846" cy="425006"/>
                <a:chOff x="4380" y="3764"/>
                <a:chExt cx="388" cy="388"/>
              </a:xfrm>
            </p:grpSpPr>
            <p:sp>
              <p:nvSpPr>
                <p:cNvPr id="176" name="Arc 148 2 1">
                  <a:extLst>
                    <a:ext uri="{FF2B5EF4-FFF2-40B4-BE49-F238E27FC236}">
                      <a16:creationId xmlns:a16="http://schemas.microsoft.com/office/drawing/2014/main" id="{FB6E3AE8-750C-44B9-89B1-D5891C291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Arc 149 2 1">
                  <a:extLst>
                    <a:ext uri="{FF2B5EF4-FFF2-40B4-BE49-F238E27FC236}">
                      <a16:creationId xmlns:a16="http://schemas.microsoft.com/office/drawing/2014/main" id="{62DC42C5-3D25-49DE-AB44-93F1E6082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" name="Line 150 2 1">
                <a:extLst>
                  <a:ext uri="{FF2B5EF4-FFF2-40B4-BE49-F238E27FC236}">
                    <a16:creationId xmlns:a16="http://schemas.microsoft.com/office/drawing/2014/main" id="{6937CE4E-DC5B-4B3D-9D84-CB6CA1C9A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195" y="2770942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5" name="Line 151 2 1">
                <a:extLst>
                  <a:ext uri="{FF2B5EF4-FFF2-40B4-BE49-F238E27FC236}">
                    <a16:creationId xmlns:a16="http://schemas.microsoft.com/office/drawing/2014/main" id="{B8D189EC-F782-406D-973D-56E528D8A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0389" y="2775324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Arc 164 2 1">
                <a:extLst>
                  <a:ext uri="{FF2B5EF4-FFF2-40B4-BE49-F238E27FC236}">
                    <a16:creationId xmlns:a16="http://schemas.microsoft.com/office/drawing/2014/main" id="{AC8FC8AD-DAC4-4D06-9512-E5C9920C12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3077" y="2362367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Arc 165 2 1">
                <a:extLst>
                  <a:ext uri="{FF2B5EF4-FFF2-40B4-BE49-F238E27FC236}">
                    <a16:creationId xmlns:a16="http://schemas.microsoft.com/office/drawing/2014/main" id="{D986BCBD-7C75-4B2F-AED2-6F41C715DD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31624" y="2540913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Arc 166 2 1">
                <a:extLst>
                  <a:ext uri="{FF2B5EF4-FFF2-40B4-BE49-F238E27FC236}">
                    <a16:creationId xmlns:a16="http://schemas.microsoft.com/office/drawing/2014/main" id="{85B0E7A9-1C83-47FE-AA79-C5B2310FC5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8630" y="2494907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Arc 167 2 1">
                <a:extLst>
                  <a:ext uri="{FF2B5EF4-FFF2-40B4-BE49-F238E27FC236}">
                    <a16:creationId xmlns:a16="http://schemas.microsoft.com/office/drawing/2014/main" id="{2E3BAE36-6CAB-4FCA-B98F-6E3C3C00176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8921" y="2455474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Arc 168 2 1">
                <a:extLst>
                  <a:ext uri="{FF2B5EF4-FFF2-40B4-BE49-F238E27FC236}">
                    <a16:creationId xmlns:a16="http://schemas.microsoft.com/office/drawing/2014/main" id="{7CF26702-DD16-4586-8566-BA1ADD4A6D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5926" y="2416040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2" name="Rectangle 189 2 1">
                <a:extLst>
                  <a:ext uri="{FF2B5EF4-FFF2-40B4-BE49-F238E27FC236}">
                    <a16:creationId xmlns:a16="http://schemas.microsoft.com/office/drawing/2014/main" id="{A2B19F1A-C2BB-4B0B-9C60-5C331324F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161" y="2372225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190 2 1">
                <a:extLst>
                  <a:ext uri="{FF2B5EF4-FFF2-40B4-BE49-F238E27FC236}">
                    <a16:creationId xmlns:a16="http://schemas.microsoft.com/office/drawing/2014/main" id="{1A49391F-7868-43E4-AB26-40AADBF5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873" y="1621910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0A183EF0-54E8-4256-B866-7297A5F3D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6" y="998853"/>
                <a:ext cx="224000" cy="216381"/>
              </a:xfrm>
              <a:prstGeom prst="rect">
                <a:avLst/>
              </a:prstGeom>
              <a:noFill/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EAD8AA5-857B-4E00-8104-1D870446D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2078411"/>
                <a:ext cx="103961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4831AD3-E2CC-4C21-9242-1FEFA5998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368801"/>
                <a:ext cx="3626904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Line 140 2 1">
                <a:extLst>
                  <a:ext uri="{FF2B5EF4-FFF2-40B4-BE49-F238E27FC236}">
                    <a16:creationId xmlns:a16="http://schemas.microsoft.com/office/drawing/2014/main" id="{77CB65DE-63A8-46E1-B371-33416522A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2305" y="368801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557" y="1617861"/>
                <a:ext cx="33633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490" y="380439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014" y="892187"/>
                <a:ext cx="614095" cy="214857"/>
              </a:xfrm>
              <a:prstGeom prst="rect">
                <a:avLst/>
              </a:prstGeom>
              <a:noFill/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17117-0CA1-47D0-A3CC-5F608710D1F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7" y="2389196"/>
              <a:ext cx="175238" cy="227048"/>
            </a:xfrm>
            <a:prstGeom prst="rect">
              <a:avLst/>
            </a:prstGeom>
          </p:spPr>
        </p:pic>
        <p:sp>
          <p:nvSpPr>
            <p:cNvPr id="196" name="Line 6 3 1">
              <a:extLst>
                <a:ext uri="{FF2B5EF4-FFF2-40B4-BE49-F238E27FC236}">
                  <a16:creationId xmlns:a16="http://schemas.microsoft.com/office/drawing/2014/main" id="{B6FB7CBE-D070-44A9-8DCF-56248F46F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740" y="2291958"/>
              <a:ext cx="285689" cy="116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248D95-A9DC-4E16-BDE0-4F3775DBAB2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1136709" y="715789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429" y="936869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621" y="3149548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933428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282441" y="3904512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8591" y="3587261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834974" y="3972604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475" y="715789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192" y="1007968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475" y="1072107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806" y="1136244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4302161"/>
              <a:ext cx="515112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709" y="929988"/>
              <a:ext cx="1" cy="3393495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4267" y="921048"/>
              <a:ext cx="1641239" cy="266621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273" y="943832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465" y="3156511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401" y="940391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797285" y="3906395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3435" y="3594224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349818" y="3974487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319" y="72275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36" y="101493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19" y="107907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7650" y="114320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44F0C3-B6BA-41B2-B191-BC54C953F07D}"/>
              </a:ext>
            </a:extLst>
          </p:cNvPr>
          <p:cNvGrpSpPr/>
          <p:nvPr/>
        </p:nvGrpSpPr>
        <p:grpSpPr>
          <a:xfrm>
            <a:off x="540434" y="1477037"/>
            <a:ext cx="11415216" cy="4829771"/>
            <a:chOff x="540434" y="1477037"/>
            <a:chExt cx="11415216" cy="4829771"/>
          </a:xfrm>
        </p:grpSpPr>
        <p:sp>
          <p:nvSpPr>
            <p:cNvPr id="38" name="Freeform 6 2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306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498" y="5154195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34" y="2938075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6 1">
              <a:extLst>
                <a:ext uri="{FF2B5EF4-FFF2-40B4-BE49-F238E27FC236}">
                  <a16:creationId xmlns:a16="http://schemas.microsoft.com/office/drawing/2014/main" id="{5F0FD10F-E265-45C2-B6C2-77F6B316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2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57723007-0A28-4B74-8035-686ED8DAA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9466" y="4431819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9991EA9-CCA5-4E73-A808-133282BE47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50427" y="4061968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827371B-92CC-44C3-99B2-014319A8D0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750427" y="3558510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B1861C-576A-4ED8-BD9D-8A57E9A4EAD3}"/>
                </a:ext>
              </a:extLst>
            </p:cNvPr>
            <p:cNvSpPr/>
            <p:nvPr/>
          </p:nvSpPr>
          <p:spPr>
            <a:xfrm>
              <a:off x="10486595" y="450056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AutoShape 174 1">
              <a:extLst>
                <a:ext uri="{FF2B5EF4-FFF2-40B4-BE49-F238E27FC236}">
                  <a16:creationId xmlns:a16="http://schemas.microsoft.com/office/drawing/2014/main" id="{255D7155-E26B-4B28-B109-BA56E49BA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07452" y="271003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175 1">
              <a:extLst>
                <a:ext uri="{FF2B5EF4-FFF2-40B4-BE49-F238E27FC236}">
                  <a16:creationId xmlns:a16="http://schemas.microsoft.com/office/drawing/2014/main" id="{1BD216C2-BC06-4336-8D6E-D1BE2BF55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7169" y="300221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176 1">
              <a:extLst>
                <a:ext uri="{FF2B5EF4-FFF2-40B4-BE49-F238E27FC236}">
                  <a16:creationId xmlns:a16="http://schemas.microsoft.com/office/drawing/2014/main" id="{265E1507-900D-42BD-8D1F-2693DD96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52" y="306635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177 1">
              <a:extLst>
                <a:ext uri="{FF2B5EF4-FFF2-40B4-BE49-F238E27FC236}">
                  <a16:creationId xmlns:a16="http://schemas.microsoft.com/office/drawing/2014/main" id="{8A149DAD-098D-4CD8-8DBC-B1A39DE33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7783" y="313048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7A50B5D-9FA8-4D52-824C-0C273B786E32}"/>
                </a:ext>
              </a:extLst>
            </p:cNvPr>
            <p:cNvSpPr/>
            <p:nvPr/>
          </p:nvSpPr>
          <p:spPr>
            <a:xfrm rot="10800000">
              <a:off x="9869025" y="4178444"/>
              <a:ext cx="2086625" cy="466331"/>
            </a:xfrm>
            <a:prstGeom prst="arc">
              <a:avLst>
                <a:gd name="adj1" fmla="val 16200000"/>
                <a:gd name="adj2" fmla="val 26795"/>
              </a:avLst>
            </a:prstGeom>
            <a:noFill/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A046D-4418-4E8D-8954-54ED84C779E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>
              <a:off x="9869659" y="2983139"/>
              <a:ext cx="2071" cy="1420343"/>
            </a:xfrm>
            <a:prstGeom prst="line">
              <a:avLst/>
            </a:prstGeom>
            <a:solidFill>
              <a:srgbClr val="00800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2054E-4EA4-472E-921D-9C3EAB3C282B}"/>
                </a:ext>
              </a:extLst>
            </p:cNvPr>
            <p:cNvSpPr/>
            <p:nvPr/>
          </p:nvSpPr>
          <p:spPr bwMode="auto">
            <a:xfrm>
              <a:off x="9778876" y="2809244"/>
              <a:ext cx="189135" cy="189135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7D9AA4-1E42-47D1-8678-517ACEBDD979}"/>
                </a:ext>
              </a:extLst>
            </p:cNvPr>
            <p:cNvSpPr/>
            <p:nvPr/>
          </p:nvSpPr>
          <p:spPr bwMode="auto">
            <a:xfrm>
              <a:off x="10380186" y="4537280"/>
              <a:ext cx="157351" cy="157351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BC4FF3-29D9-4035-B2C0-619883A4EB73}"/>
                </a:ext>
              </a:extLst>
            </p:cNvPr>
            <p:cNvSpPr txBox="1"/>
            <p:nvPr/>
          </p:nvSpPr>
          <p:spPr>
            <a:xfrm>
              <a:off x="9749143" y="252927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A62E7-CC1C-431C-BA58-3FF569F9E611}"/>
                </a:ext>
              </a:extLst>
            </p:cNvPr>
            <p:cNvSpPr txBox="1"/>
            <p:nvPr/>
          </p:nvSpPr>
          <p:spPr>
            <a:xfrm>
              <a:off x="10307628" y="4229140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608910-7230-402E-8FFA-006A9D579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2938075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F7983E-1E93-4DD5-988F-ED28E75E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4755026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4794CF86-55BE-4DC8-8E46-E1551B7C4A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255415" y="3849799"/>
              <a:ext cx="18104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F3FBA1-BA0C-422A-B352-B27567E414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506" y="3773990"/>
              <a:ext cx="427276" cy="232885"/>
            </a:xfrm>
            <a:prstGeom prst="rect">
              <a:avLst/>
            </a:prstGeom>
            <a:noFill/>
          </p:spPr>
        </p:pic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5674698" y="5922206"/>
              <a:ext cx="334177" cy="113171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225326" y="5979791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2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92352" y="272043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2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069" y="301261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2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352" y="307675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2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2683" y="314089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BF722-BE25-4C8A-98AD-D651673BF8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817" y="1545656"/>
              <a:ext cx="6380192" cy="78476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1631668"/>
              <a:ext cx="679116" cy="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2255196" y="1477037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5715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709946" y="1827081"/>
              <a:ext cx="178593" cy="17859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2258347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468" y="5591908"/>
              <a:ext cx="1" cy="71490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BFF0C-429A-4929-98BF-12E3681E5E62}"/>
              </a:ext>
            </a:extLst>
          </p:cNvPr>
          <p:cNvGrpSpPr/>
          <p:nvPr/>
        </p:nvGrpSpPr>
        <p:grpSpPr>
          <a:xfrm>
            <a:off x="1188719" y="1439914"/>
            <a:ext cx="6864380" cy="3552616"/>
            <a:chOff x="1188719" y="1439914"/>
            <a:chExt cx="6864380" cy="35526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B5DE37-BFBB-4A6C-A620-0C187141B132}"/>
                </a:ext>
              </a:extLst>
            </p:cNvPr>
            <p:cNvGrpSpPr/>
            <p:nvPr/>
          </p:nvGrpSpPr>
          <p:grpSpPr>
            <a:xfrm>
              <a:off x="1188719" y="1439914"/>
              <a:ext cx="6864380" cy="3552616"/>
              <a:chOff x="1188719" y="1432294"/>
              <a:chExt cx="6864380" cy="355261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6E69-DBD9-4843-83DF-C33D2D70CE60}"/>
                  </a:ext>
                </a:extLst>
              </p:cNvPr>
              <p:cNvSpPr/>
              <p:nvPr/>
            </p:nvSpPr>
            <p:spPr>
              <a:xfrm>
                <a:off x="5810699" y="2122214"/>
                <a:ext cx="590892" cy="132685"/>
              </a:xfrm>
              <a:prstGeom prst="rect">
                <a:avLst/>
              </a:prstGeom>
              <a:solidFill>
                <a:srgbClr val="0563C1"/>
              </a:solidFill>
              <a:ln>
                <a:solidFill>
                  <a:srgbClr val="056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8451B37-7EDC-4BFE-B499-E022E981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983" y="1549623"/>
                <a:ext cx="0" cy="5681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3F33C3-0F40-422B-AFFC-0A59BCFBF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131" y="1549367"/>
                <a:ext cx="1" cy="5583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9EA7C4C-0DD2-447C-8340-F125988D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719" y="4502532"/>
                <a:ext cx="672084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8021AEB-702F-4BE2-BE8C-D9049064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632" y="2116023"/>
                <a:ext cx="1482509" cy="23865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722C922-5779-4187-A3E8-D78E77F764F0}"/>
                  </a:ext>
                </a:extLst>
              </p:cNvPr>
              <p:cNvCxnSpPr/>
              <p:nvPr/>
            </p:nvCxnSpPr>
            <p:spPr>
              <a:xfrm>
                <a:off x="7144810" y="2111434"/>
                <a:ext cx="0" cy="23871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246440-DD76-4A9D-8AB9-FE1F7B5B9DD6}"/>
                  </a:ext>
                </a:extLst>
              </p:cNvPr>
              <p:cNvSpPr/>
              <p:nvPr/>
            </p:nvSpPr>
            <p:spPr bwMode="auto">
              <a:xfrm>
                <a:off x="2653199" y="4362375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6916F-E631-43D5-AFCF-FB0EFA6E981D}"/>
                  </a:ext>
                </a:extLst>
              </p:cNvPr>
              <p:cNvSpPr/>
              <p:nvPr/>
            </p:nvSpPr>
            <p:spPr bwMode="auto">
              <a:xfrm>
                <a:off x="2618523" y="1980069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73CFDDE-A54D-4C47-93ED-C83A5CBFF56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2767485" y="4590947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AutoShape 174">
                <a:extLst>
                  <a:ext uri="{FF2B5EF4-FFF2-40B4-BE49-F238E27FC236}">
                    <a16:creationId xmlns:a16="http://schemas.microsoft.com/office/drawing/2014/main" id="{826416CD-FFFE-46F3-BF71-6458DB2A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79395" y="1905795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Line 175">
                <a:extLst>
                  <a:ext uri="{FF2B5EF4-FFF2-40B4-BE49-F238E27FC236}">
                    <a16:creationId xmlns:a16="http://schemas.microsoft.com/office/drawing/2014/main" id="{69E53567-22C4-4D37-B119-33F148956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112" y="2197974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Line 176">
                <a:extLst>
                  <a:ext uri="{FF2B5EF4-FFF2-40B4-BE49-F238E27FC236}">
                    <a16:creationId xmlns:a16="http://schemas.microsoft.com/office/drawing/2014/main" id="{514E9AFB-CF9B-49C4-A21C-6AB30C91B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395" y="2262113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177">
                <a:extLst>
                  <a:ext uri="{FF2B5EF4-FFF2-40B4-BE49-F238E27FC236}">
                    <a16:creationId xmlns:a16="http://schemas.microsoft.com/office/drawing/2014/main" id="{D3338B02-509F-4D1D-AFAE-EDDBF99A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9726" y="2326250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Arrow: U-Turn 45">
                <a:extLst>
                  <a:ext uri="{FF2B5EF4-FFF2-40B4-BE49-F238E27FC236}">
                    <a16:creationId xmlns:a16="http://schemas.microsoft.com/office/drawing/2014/main" id="{DD82B258-948E-4F43-A1C6-29A1B78DE6AB}"/>
                  </a:ext>
                </a:extLst>
              </p:cNvPr>
              <p:cNvSpPr/>
              <p:nvPr/>
            </p:nvSpPr>
            <p:spPr>
              <a:xfrm>
                <a:off x="5967836" y="2111870"/>
                <a:ext cx="1001381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row: U-Turn 48">
                <a:extLst>
                  <a:ext uri="{FF2B5EF4-FFF2-40B4-BE49-F238E27FC236}">
                    <a16:creationId xmlns:a16="http://schemas.microsoft.com/office/drawing/2014/main" id="{4F4BC159-53C5-4B81-96CA-482C0D0C003D}"/>
                  </a:ext>
                </a:extLst>
              </p:cNvPr>
              <p:cNvSpPr/>
              <p:nvPr/>
            </p:nvSpPr>
            <p:spPr>
              <a:xfrm flipH="1">
                <a:off x="5221139" y="2111870"/>
                <a:ext cx="999242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B464499-4CFC-4B40-A0EF-2756FECE2114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2717573" y="1522199"/>
                <a:ext cx="302341" cy="271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382F06-1410-47AC-8FC6-444E1A4A6FB0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790200" y="1522199"/>
                <a:ext cx="291783" cy="22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6D39F2-BE75-4427-8417-1AFBEE64EBCE}"/>
                  </a:ext>
                </a:extLst>
              </p:cNvPr>
              <p:cNvSpPr/>
              <p:nvPr/>
            </p:nvSpPr>
            <p:spPr bwMode="auto">
              <a:xfrm>
                <a:off x="5844833" y="4337871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C854EB2-CE05-4BEC-B7FF-353200332BE1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5959119" y="4566443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693F92-883D-441A-9357-57756DF3A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429000"/>
                <a:ext cx="0" cy="838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2A29E7-2415-4A3C-95EF-D93912FEB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914" y="1432294"/>
                <a:ext cx="2770286" cy="17981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CD9C75-33D3-4109-8579-FF3A148548D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813" y="3195147"/>
                <a:ext cx="818286" cy="172190"/>
              </a:xfrm>
              <a:prstGeom prst="rect">
                <a:avLst/>
              </a:prstGeom>
              <a:no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7E6BA7C-87AB-4C33-BFEE-CE7CE6353A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476" y="4756338"/>
                <a:ext cx="2643809" cy="22857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AFF1C47-4ACC-4994-A0AC-23D8E593AD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0171" y="4730509"/>
                <a:ext cx="2697143" cy="225524"/>
              </a:xfrm>
              <a:prstGeom prst="rect">
                <a:avLst/>
              </a:prstGeom>
            </p:spPr>
          </p:pic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0AF72-DB91-49E7-9456-F93367612224}"/>
                </a:ext>
              </a:extLst>
            </p:cNvPr>
            <p:cNvSpPr/>
            <p:nvPr/>
          </p:nvSpPr>
          <p:spPr bwMode="auto">
            <a:xfrm>
              <a:off x="5967836" y="1987005"/>
              <a:ext cx="228572" cy="228572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C6B5290-21A4-44F6-9145-C9538451FDFE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28136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7103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36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8728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10913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10913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5113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28136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9472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6789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9528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7677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62738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7365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8092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3254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50102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92410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12455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24E527C-48A7-478F-A396-272CBD70F08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606" y="5152659"/>
              <a:ext cx="1846465" cy="53286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A501FE3-608F-4B74-B75F-5DF6D76C36F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946" y="3774649"/>
              <a:ext cx="1846465" cy="5328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9D24E0-3AA4-4212-A0C3-30F80B2925A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156" y="3784463"/>
              <a:ext cx="1846466" cy="53623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92760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6513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865531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 1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DB19D7-D1FC-4D53-984F-636BCA1BE6B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32" y="2154752"/>
            <a:ext cx="1263251" cy="1247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0289D6-50E8-4EE7-9196-0A5FF963FF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4207820"/>
            <a:ext cx="1268408" cy="124779"/>
          </a:xfrm>
          <a:prstGeom prst="rect">
            <a:avLst/>
          </a:prstGeom>
        </p:spPr>
      </p:pic>
      <p:sp>
        <p:nvSpPr>
          <p:cNvPr id="37" name="Line 14 2">
            <a:extLst>
              <a:ext uri="{FF2B5EF4-FFF2-40B4-BE49-F238E27FC236}">
                <a16:creationId xmlns:a16="http://schemas.microsoft.com/office/drawing/2014/main" id="{49A72633-2EB1-42AD-A9EE-30268B2669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8354" y="3977481"/>
            <a:ext cx="13076" cy="2225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B015F0-0BCB-4637-AFDD-20F38C947090}"/>
              </a:ext>
            </a:extLst>
          </p:cNvPr>
          <p:cNvSpPr/>
          <p:nvPr/>
        </p:nvSpPr>
        <p:spPr bwMode="auto">
          <a:xfrm>
            <a:off x="2616026" y="4324493"/>
            <a:ext cx="45719" cy="291469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black lines indicate reference elevations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1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2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3}&#10;\end{center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18.6352"/>
  <p:tag name="LATEXADDIN" val="\documentclass{article}&#10;\usepackage{amsmath}&#10;\usepackage{xcolor}&#10;\usepackage{ragged2e}&#10;\pagestyle{empty}&#10;\begin{document}&#10;&#10;\definecolor{Monred}{RGB}{172,0,0}&#10;&#10;&#10;Control surface 1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22.3847"/>
  <p:tag name="LATEXADDIN" val="\documentclass{article}&#10;\usepackage{amsmath}&#10;\usepackage{xcolor}&#10;\usepackage{ragged2e}&#10;\pagestyle{empty}&#10;\begin{document}&#10;&#10;\definecolor{Monred}{RGB}{172,0,0}&#10;&#10;&#10;Control surface 2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76.7154"/>
  <p:tag name="LATEXADDIN" val="\documentclass{article}&#10;\usepackage{amsmath}&#10;\usepackage{xcolor}&#10;\pagestyle{empty}&#10;\begin{document}&#10;&#10;\definecolor{Monred}{RGB}{172,0,0}&#10;&#10;$$A_{gate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645.6693"/>
  <p:tag name="LATEXADDIN" val="\documentclass{article}&#10;\usepackage{amsmath}&#10;\usepackage{xcolor}&#10;\pagestyle{empty}&#10;\begin{document}&#10;&#10;\definecolor{Monred}{RGB}{172,0,0}&#10;&#10;$$A_{downstream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9.4488"/>
  <p:tag name="ORIGINALWIDTH" val="830.8961"/>
  <p:tag name="LATEXADDIN" val="\documentclass{article}&#10;\usepackage{amsmath}&#10;\usepackage{xcolor}&#10;\usepackage{ragged2e}&#10;\pagestyle{empty}&#10;\begin{document}&#10;&#10;\definecolor{Monred}{RGB}{172,0,0}&#10;&#10;\noindent Streamlines are \\&#10;unable to make \\&#10;sharp turns.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2.4522"/>
  <p:tag name="LATEXADDIN" val="\documentclass{article}&#10;\usepackage{amsmath}&#10;\usepackage{xcolor}&#10;\pagestyle{empty}&#10;\begin{document}&#10;&#10;\definecolor{Monred}{RGB}{172,0,0}&#10;&#10;Point 1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6.2017"/>
  <p:tag name="LATEXADDIN" val="\documentclass{article}&#10;\usepackage{amsmath}&#10;\usepackage{xcolor}&#10;\pagestyle{empty}&#10;\begin{document}&#10;&#10;\definecolor{Monred}{RGB}{172,0,0}&#10;&#10;Point 2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.23921"/>
  <p:tag name="LATEXADDIN" val="\documentclass{article}&#10;\usepackage{amsmath}&#10;\usepackage{xcolor}&#10;\usepackage{ragged2e}&#10;\pagestyle{empty}&#10;\begin{document}&#10;&#10;\definecolor{Monred}{RGB}{172,0,0}&#10;&#10;&#10;$$Q$$&#10;&#10;\end{document}"/>
  <p:tag name="IGUANATEXSIZE" val="2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12938</TotalTime>
  <Words>78</Words>
  <Application>Microsoft Office PowerPoint</Application>
  <PresentationFormat>Widescreen</PresentationFormat>
  <Paragraphs>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299</cp:revision>
  <dcterms:created xsi:type="dcterms:W3CDTF">2018-04-01T13:05:30Z</dcterms:created>
  <dcterms:modified xsi:type="dcterms:W3CDTF">2018-07-10T15:20:44Z</dcterms:modified>
</cp:coreProperties>
</file>